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58" r:id="rId5"/>
    <p:sldId id="262" r:id="rId6"/>
    <p:sldId id="264" r:id="rId7"/>
    <p:sldId id="260" r:id="rId8"/>
    <p:sldId id="265" r:id="rId9"/>
    <p:sldId id="266" r:id="rId10"/>
    <p:sldId id="263" r:id="rId11"/>
    <p:sldId id="26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FF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66" autoAdjust="0"/>
    <p:restoredTop sz="94670" autoAdjust="0"/>
  </p:normalViewPr>
  <p:slideViewPr>
    <p:cSldViewPr>
      <p:cViewPr>
        <p:scale>
          <a:sx n="100" d="100"/>
          <a:sy n="100" d="100"/>
        </p:scale>
        <p:origin x="-1170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5F637A0-80FD-4940-825E-AE5112365F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6A9126B-A6C7-49B6-88C3-CB4BF50DDCA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2362200" y="1143000"/>
            <a:ext cx="5638800" cy="24384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667000" y="3886200"/>
            <a:ext cx="5334000" cy="12858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166" name="Rectangle 9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7" name="Rectangle 9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8" name="Rectangle 9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8A34A07-1133-4834-855D-E094F07CC5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35BF-A2C0-4928-B90D-37A7F9F66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4DA77-74E9-4675-A909-1429568F6E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7C96C-7335-4F6D-A7F1-9FC69CD65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A115B-2594-4E0C-92EB-2DB955AA9A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C8AA8-2A0E-4066-AC6D-889512194D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26199-DC67-4DCD-B08B-79A66E7FD2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868EF-58F4-45A4-8B39-B8FFB40A4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F99F9-E937-48D4-8F2D-AB969A618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D3C80-3977-4643-8BBD-E18227FAE1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228600"/>
            <a:ext cx="16383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228600"/>
            <a:ext cx="47625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B7A95-0A59-4FFE-8719-6EA36BDFEE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286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7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1371600"/>
            <a:ext cx="624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68" name="Rectangle 4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524000" y="6324600"/>
            <a:ext cx="137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324600"/>
            <a:ext cx="426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3246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E4B6FA19-3B08-478F-A919-FAF7E092AE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jkurien\My%20Documents\school\spring09\EEL5666C\special_sensor\MVI_0920.AVI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Special Sensor</a:t>
            </a:r>
            <a:br>
              <a:rPr lang="en-US" dirty="0" smtClean="0"/>
            </a:br>
            <a:r>
              <a:rPr lang="en-US" dirty="0" smtClean="0"/>
              <a:t>CMU Camera 3</a:t>
            </a:r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3886200"/>
            <a:ext cx="6019800" cy="2819400"/>
          </a:xfrm>
        </p:spPr>
        <p:txBody>
          <a:bodyPr/>
          <a:lstStyle/>
          <a:p>
            <a:r>
              <a:rPr lang="en-US" dirty="0" smtClean="0"/>
              <a:t>Hard 1</a:t>
            </a:r>
            <a:endParaRPr lang="en-US" dirty="0"/>
          </a:p>
          <a:p>
            <a:r>
              <a:rPr lang="en-US" dirty="0" smtClean="0"/>
              <a:t>John Kurien</a:t>
            </a:r>
          </a:p>
          <a:p>
            <a:r>
              <a:rPr lang="en-US" dirty="0" smtClean="0"/>
              <a:t>3/19/09</a:t>
            </a:r>
            <a:endParaRPr lang="en-US" dirty="0" smtClean="0"/>
          </a:p>
          <a:p>
            <a:r>
              <a:rPr lang="en-US" dirty="0" smtClean="0"/>
              <a:t>Instructors: A. Antonio Arroyo, Eric M Schwartz</a:t>
            </a:r>
          </a:p>
          <a:p>
            <a:r>
              <a:rPr lang="en-US" dirty="0" smtClean="0"/>
              <a:t>TAs: Thomas Vermeer, Mike </a:t>
            </a:r>
            <a:r>
              <a:rPr lang="en-US" dirty="0" err="1" smtClean="0"/>
              <a:t>Pridgen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 smtClean="0"/>
          </a:p>
          <a:p>
            <a:pPr lvl="1"/>
            <a:r>
              <a:rPr lang="en-US" dirty="0" smtClean="0"/>
              <a:t>Plays </a:t>
            </a:r>
            <a:r>
              <a:rPr lang="en-US" dirty="0" smtClean="0"/>
              <a:t>Paper Football Against Human</a:t>
            </a:r>
            <a:endParaRPr lang="en-US" dirty="0" smtClean="0"/>
          </a:p>
          <a:p>
            <a:r>
              <a:rPr lang="en-US" dirty="0" smtClean="0"/>
              <a:t>Integrated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Mobile Platform/Actuation</a:t>
            </a:r>
          </a:p>
          <a:p>
            <a:r>
              <a:rPr lang="en-US" dirty="0" smtClean="0"/>
              <a:t>Sensing and Behavior</a:t>
            </a:r>
          </a:p>
          <a:p>
            <a:r>
              <a:rPr lang="en-US" dirty="0" smtClean="0"/>
              <a:t>Experimental Layout and Results</a:t>
            </a:r>
          </a:p>
          <a:p>
            <a:r>
              <a:rPr lang="en-US" dirty="0" smtClean="0"/>
              <a:t>Conclusion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System</a:t>
            </a:r>
            <a:endParaRPr lang="en-US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133600" y="1447800"/>
          <a:ext cx="5943600" cy="4953000"/>
        </p:xfrm>
        <a:graphic>
          <a:graphicData uri="http://schemas.openxmlformats.org/presentationml/2006/ole">
            <p:oleObj spid="_x0000_s7171" name="Visio" r:id="rId3" imgW="9865112" imgH="8224015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Platform/Actuation</a:t>
            </a:r>
            <a:endParaRPr lang="en-US" dirty="0"/>
          </a:p>
        </p:txBody>
      </p:sp>
      <p:pic>
        <p:nvPicPr>
          <p:cNvPr id="4" name="Picture 3" descr="platform.jpg"/>
          <p:cNvPicPr/>
          <p:nvPr/>
        </p:nvPicPr>
        <p:blipFill>
          <a:blip r:embed="rId2"/>
          <a:srcRect l="30769" t="26737" r="20513" b="29815"/>
          <a:stretch>
            <a:fillRect/>
          </a:stretch>
        </p:blipFill>
        <p:spPr>
          <a:xfrm>
            <a:off x="2514600" y="1295400"/>
            <a:ext cx="5029200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1" y="4953000"/>
            <a:ext cx="579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+mn-lt"/>
              </a:rPr>
              <a:t>Camera will be mounted on top of the robot in the front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+mn-lt"/>
              </a:rPr>
              <a:t>Camera will tilt by being mounted to a servo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Sensing and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Hardcode the color of the football</a:t>
            </a:r>
          </a:p>
          <a:p>
            <a:r>
              <a:rPr lang="en-US" dirty="0" smtClean="0"/>
              <a:t>Use the track function to track the football</a:t>
            </a:r>
          </a:p>
          <a:p>
            <a:r>
              <a:rPr lang="en-US" dirty="0" smtClean="0"/>
              <a:t>Use edge detection to determine orientation of football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adium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348" y="3352800"/>
            <a:ext cx="5236652" cy="3810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Content Placeholder 3" descr="stadiu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28600"/>
            <a:ext cx="5131919" cy="3733800"/>
          </a:xfrm>
          <a:effectLst>
            <a:softEdge rad="635000"/>
          </a:effectLst>
        </p:spPr>
      </p:pic>
      <p:pic>
        <p:nvPicPr>
          <p:cNvPr id="7" name="Picture 6" descr="platform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2600" y="1143000"/>
            <a:ext cx="2819400" cy="235616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8382000" cy="990600"/>
          </a:xfrm>
        </p:spPr>
        <p:txBody>
          <a:bodyPr/>
          <a:lstStyle/>
          <a:p>
            <a:r>
              <a:rPr lang="en-US" sz="2800" dirty="0" smtClean="0"/>
              <a:t>Sensing &amp; Behavior (Environment)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67600" cy="990600"/>
          </a:xfrm>
        </p:spPr>
        <p:txBody>
          <a:bodyPr/>
          <a:lstStyle/>
          <a:p>
            <a:r>
              <a:rPr lang="en-US" dirty="0" smtClean="0"/>
              <a:t>Experimental Layout &amp; Results</a:t>
            </a:r>
            <a:endParaRPr lang="en-US" dirty="0"/>
          </a:p>
        </p:txBody>
      </p:sp>
      <p:pic>
        <p:nvPicPr>
          <p:cNvPr id="5" name="Content Placeholder 4" descr="color_trac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0" y="1066800"/>
            <a:ext cx="3390900" cy="2457450"/>
          </a:xfrm>
        </p:spPr>
      </p:pic>
      <p:pic>
        <p:nvPicPr>
          <p:cNvPr id="6" name="Picture 5" descr="frame_grab.jpg"/>
          <p:cNvPicPr>
            <a:picLocks noChangeAspect="1"/>
          </p:cNvPicPr>
          <p:nvPr/>
        </p:nvPicPr>
        <p:blipFill>
          <a:blip r:embed="rId3"/>
          <a:srcRect b="11111"/>
          <a:stretch>
            <a:fillRect/>
          </a:stretch>
        </p:blipFill>
        <p:spPr>
          <a:xfrm>
            <a:off x="1524000" y="1066800"/>
            <a:ext cx="3352800" cy="2438400"/>
          </a:xfrm>
          <a:prstGeom prst="rect">
            <a:avLst/>
          </a:prstGeom>
        </p:spPr>
      </p:pic>
      <p:pic>
        <p:nvPicPr>
          <p:cNvPr id="7" name="Picture 6" descr="color_track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962400"/>
            <a:ext cx="3371850" cy="2457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76400" y="3505200"/>
            <a:ext cx="295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Original Grabbed Frame</a:t>
            </a:r>
            <a:endParaRPr lang="en-US" sz="1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3505200"/>
            <a:ext cx="1477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Color Track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1800" y="6400800"/>
            <a:ext cx="4250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Color Track with possible confusion</a:t>
            </a:r>
            <a:endParaRPr lang="en-US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lor_track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04800"/>
            <a:ext cx="6048375" cy="613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0" y="6396335"/>
            <a:ext cx="2951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 Color Tracking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VI_0920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67600" cy="9906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371600"/>
            <a:ext cx="6477000" cy="4800600"/>
          </a:xfrm>
        </p:spPr>
        <p:txBody>
          <a:bodyPr/>
          <a:lstStyle/>
          <a:p>
            <a:r>
              <a:rPr lang="en-US" dirty="0" smtClean="0"/>
              <a:t>CMU Cam 3 looks to be a good choice</a:t>
            </a:r>
          </a:p>
          <a:p>
            <a:r>
              <a:rPr lang="en-US" dirty="0" smtClean="0"/>
              <a:t>Software seems reliable and functional for my requirements</a:t>
            </a:r>
          </a:p>
          <a:p>
            <a:r>
              <a:rPr lang="en-US" dirty="0" smtClean="0"/>
              <a:t>Always the option of writing my ow</a:t>
            </a:r>
            <a:r>
              <a:rPr lang="en-US" dirty="0" smtClean="0"/>
              <a:t>n software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status report">
  <a:themeElements>
    <a:clrScheme name="Default Design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44</TotalTime>
  <Words>142</Words>
  <Application>Microsoft PowerPoint</Application>
  <PresentationFormat>On-screen Show (4:3)</PresentationFormat>
  <Paragraphs>32</Paragraphs>
  <Slides>11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Project status report</vt:lpstr>
      <vt:lpstr>Microsoft Office Visio Drawing</vt:lpstr>
      <vt:lpstr>Special Sensor CMU Camera 3</vt:lpstr>
      <vt:lpstr>Outline</vt:lpstr>
      <vt:lpstr>Integrated System</vt:lpstr>
      <vt:lpstr>Mobile Platform/Actuation</vt:lpstr>
      <vt:lpstr>Sensing and Behavior</vt:lpstr>
      <vt:lpstr>Sensing &amp; Behavior (Environment)</vt:lpstr>
      <vt:lpstr>Experimental Layout &amp; Results</vt:lpstr>
      <vt:lpstr>Slide 8</vt:lpstr>
      <vt:lpstr>Slide 9</vt:lpstr>
      <vt:lpstr>Conclusion</vt:lpstr>
      <vt:lpstr>Slide 11</vt:lpstr>
    </vt:vector>
  </TitlesOfParts>
  <Manager/>
  <Company>UF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IMDL Proposal</dc:title>
  <dc:subject/>
  <dc:creator>John Kurien</dc:creator>
  <cp:keywords/>
  <dc:description/>
  <cp:lastModifiedBy>John Kurien</cp:lastModifiedBy>
  <cp:revision>18</cp:revision>
  <cp:lastPrinted>1601-01-01T00:00:00Z</cp:lastPrinted>
  <dcterms:created xsi:type="dcterms:W3CDTF">2009-01-29T14:00:14Z</dcterms:created>
  <dcterms:modified xsi:type="dcterms:W3CDTF">2009-03-19T08:05:23Z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TC062070741033</vt:lpwstr>
  </property>
</Properties>
</file>