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FFFFFF"/>
    <a:srgbClr val="B2B2B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70" autoAdjust="0"/>
  </p:normalViewPr>
  <p:slideViewPr>
    <p:cSldViewPr>
      <p:cViewPr>
        <p:scale>
          <a:sx n="100" d="100"/>
          <a:sy n="100" d="100"/>
        </p:scale>
        <p:origin x="-1314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5F637A0-80FD-4940-825E-AE5112365FA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C6A9126B-A6C7-49B6-88C3-CB4BF50DDCA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4" name="Rectangle 32"/>
          <p:cNvSpPr>
            <a:spLocks noGrp="1" noChangeArrowheads="1"/>
          </p:cNvSpPr>
          <p:nvPr>
            <p:ph type="ctrTitle" sz="quarter"/>
          </p:nvPr>
        </p:nvSpPr>
        <p:spPr>
          <a:xfrm>
            <a:off x="2362200" y="1143000"/>
            <a:ext cx="5638800" cy="2438400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105" name="Rectangle 3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667000" y="3886200"/>
            <a:ext cx="5334000" cy="128587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8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166" name="Rectangle 9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167" name="Rectangle 9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168" name="Rectangle 9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8A34A07-1133-4834-855D-E094F07CC5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35BF-A2C0-4928-B90D-37A7F9F663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34DA77-74E9-4675-A909-1429568F6E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0" y="1371600"/>
            <a:ext cx="3048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3048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07C96C-7335-4F6D-A7F1-9FC69CD65A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4A115B-2594-4E0C-92EB-2DB955AA9A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9C8AA8-2A0E-4066-AC6D-889512194DA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26199-DC67-4DCD-B08B-79A66E7FD2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868EF-58F4-45A4-8B39-B8FFB40A43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9F99F9-E937-48D4-8F2D-AB969A6187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BD3C80-3977-4643-8BBD-E18227FAE1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100" y="228600"/>
            <a:ext cx="16383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1200" y="228600"/>
            <a:ext cx="47625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4B7A95-0A59-4FFE-8719-6EA36BDFEE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Rectangle 32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228600"/>
            <a:ext cx="6553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57" name="Rectangle 3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0" y="1371600"/>
            <a:ext cx="6248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68" name="Rectangle 44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524000" y="6324600"/>
            <a:ext cx="1371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0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69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324600"/>
            <a:ext cx="4267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467600" y="6324600"/>
            <a:ext cx="1066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fld id="{E4B6FA19-3B08-478F-A919-FAF7E092AEB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10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Verdana" pitchFamily="34" charset="0"/>
        <a:buChar char="−"/>
        <a:defRPr sz="22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Verdana" pitchFamily="34" charset="0"/>
        <a:buChar char="−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IMDL Proposal</a:t>
            </a:r>
            <a:endParaRPr lang="en-US" dirty="0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514600" y="3886200"/>
            <a:ext cx="6019800" cy="2819400"/>
          </a:xfrm>
        </p:spPr>
        <p:txBody>
          <a:bodyPr/>
          <a:lstStyle/>
          <a:p>
            <a:r>
              <a:rPr lang="en-US" dirty="0" smtClean="0"/>
              <a:t>Hard 1</a:t>
            </a:r>
            <a:endParaRPr lang="en-US" dirty="0"/>
          </a:p>
          <a:p>
            <a:r>
              <a:rPr lang="en-US" dirty="0" smtClean="0"/>
              <a:t>John Kurien</a:t>
            </a:r>
          </a:p>
          <a:p>
            <a:r>
              <a:rPr lang="en-US" dirty="0" smtClean="0"/>
              <a:t>2</a:t>
            </a:r>
            <a:r>
              <a:rPr lang="en-US" dirty="0" smtClean="0"/>
              <a:t>/26/09</a:t>
            </a:r>
            <a:endParaRPr lang="en-US" dirty="0" smtClean="0"/>
          </a:p>
          <a:p>
            <a:r>
              <a:rPr lang="en-US" dirty="0" smtClean="0"/>
              <a:t>Instructors: A. Antonio Arroyo, Eric M Schwartz</a:t>
            </a:r>
          </a:p>
          <a:p>
            <a:r>
              <a:rPr lang="en-US" dirty="0" smtClean="0"/>
              <a:t>TAs: Thomas Vermeer, Mike </a:t>
            </a:r>
            <a:r>
              <a:rPr lang="en-US" dirty="0" err="1" smtClean="0"/>
              <a:t>Pridgen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Paper Football Robot Operation</a:t>
            </a:r>
          </a:p>
          <a:p>
            <a:pPr lvl="1"/>
            <a:r>
              <a:rPr lang="en-US" dirty="0" smtClean="0"/>
              <a:t>Plays Against a Human Opponent</a:t>
            </a:r>
          </a:p>
          <a:p>
            <a:r>
              <a:rPr lang="en-US" dirty="0" smtClean="0"/>
              <a:t>Integrated System</a:t>
            </a:r>
          </a:p>
          <a:p>
            <a:pPr lvl="1"/>
            <a:r>
              <a:rPr lang="en-US" dirty="0" smtClean="0"/>
              <a:t>Inputs (Sensors)</a:t>
            </a:r>
          </a:p>
          <a:p>
            <a:pPr lvl="1"/>
            <a:r>
              <a:rPr lang="en-US" dirty="0" smtClean="0"/>
              <a:t>Outputs (Actuators)</a:t>
            </a:r>
          </a:p>
          <a:p>
            <a:r>
              <a:rPr lang="en-US" dirty="0" smtClean="0"/>
              <a:t>Progress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Robot Will Play Paper Football Against a Human Opponent</a:t>
            </a:r>
          </a:p>
          <a:p>
            <a:r>
              <a:rPr lang="en-US" dirty="0" smtClean="0"/>
              <a:t>Touchdowns and 2 Point Conversions (No Field Goals)</a:t>
            </a:r>
          </a:p>
          <a:p>
            <a:r>
              <a:rPr lang="en-US" dirty="0" smtClean="0"/>
              <a:t>Plays with Adjusted Paper Football Association Rules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Integrated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219200"/>
            <a:ext cx="6305506" cy="5334000"/>
          </a:xfrm>
          <a:prstGeom prst="rect">
            <a:avLst/>
          </a:prstGeom>
          <a:noFill/>
          <a:ln w="12700" cap="sq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 Defense </a:t>
            </a:r>
          </a:p>
          <a:p>
            <a:pPr lvl="1"/>
            <a:r>
              <a:rPr lang="en-US" dirty="0" smtClean="0"/>
              <a:t>Robot Hides (Staying Off the Playing Field)</a:t>
            </a:r>
          </a:p>
          <a:p>
            <a:r>
              <a:rPr lang="en-US" dirty="0" smtClean="0"/>
              <a:t>On Offense</a:t>
            </a:r>
          </a:p>
          <a:p>
            <a:pPr lvl="1"/>
            <a:r>
              <a:rPr lang="en-US" dirty="0" smtClean="0"/>
              <a:t>Identify the Ball</a:t>
            </a:r>
          </a:p>
          <a:p>
            <a:pPr lvl="1"/>
            <a:r>
              <a:rPr lang="en-US" dirty="0" smtClean="0"/>
              <a:t>Move Atop the Ball</a:t>
            </a:r>
          </a:p>
          <a:p>
            <a:pPr lvl="1"/>
            <a:r>
              <a:rPr lang="en-US" dirty="0" smtClean="0"/>
              <a:t>Strike the Ball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1371600"/>
            <a:ext cx="6477000" cy="4800600"/>
          </a:xfrm>
        </p:spPr>
        <p:txBody>
          <a:bodyPr/>
          <a:lstStyle/>
          <a:p>
            <a:r>
              <a:rPr lang="en-US" dirty="0" smtClean="0"/>
              <a:t>Already Developed</a:t>
            </a:r>
          </a:p>
          <a:p>
            <a:pPr lvl="1"/>
            <a:r>
              <a:rPr lang="en-US" dirty="0" smtClean="0"/>
              <a:t>LCD Driver Code</a:t>
            </a:r>
          </a:p>
          <a:p>
            <a:pPr lvl="1"/>
            <a:r>
              <a:rPr lang="en-US" dirty="0" smtClean="0"/>
              <a:t>Hacked </a:t>
            </a:r>
            <a:r>
              <a:rPr lang="en-US" dirty="0" smtClean="0"/>
              <a:t>Servos</a:t>
            </a:r>
          </a:p>
          <a:p>
            <a:pPr lvl="1"/>
            <a:r>
              <a:rPr lang="en-US" dirty="0" smtClean="0"/>
              <a:t>Ultrasonic Sensor Drivers</a:t>
            </a:r>
          </a:p>
          <a:p>
            <a:pPr lvl="1"/>
            <a:r>
              <a:rPr lang="en-US" dirty="0" smtClean="0"/>
              <a:t>Platform Design and </a:t>
            </a:r>
            <a:r>
              <a:rPr lang="en-US" dirty="0" smtClean="0"/>
              <a:t>Fabrication</a:t>
            </a:r>
            <a:endParaRPr lang="en-US" dirty="0" smtClean="0"/>
          </a:p>
          <a:p>
            <a:r>
              <a:rPr lang="en-US" dirty="0" smtClean="0"/>
              <a:t>Soon to be Developed</a:t>
            </a:r>
          </a:p>
          <a:p>
            <a:pPr lvl="1"/>
            <a:r>
              <a:rPr lang="en-US" dirty="0" smtClean="0"/>
              <a:t>CMUCam3 software to identify football</a:t>
            </a:r>
          </a:p>
          <a:p>
            <a:pPr lvl="1"/>
            <a:r>
              <a:rPr lang="en-US" dirty="0" smtClean="0"/>
              <a:t>Purchasing </a:t>
            </a:r>
            <a:r>
              <a:rPr lang="en-US" dirty="0" smtClean="0"/>
              <a:t>of </a:t>
            </a:r>
            <a:r>
              <a:rPr lang="en-US" dirty="0" smtClean="0"/>
              <a:t>Solenoid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ject status report">
  <a:themeElements>
    <a:clrScheme name="Default Design 1">
      <a:dk1>
        <a:srgbClr val="333300"/>
      </a:dk1>
      <a:lt1>
        <a:srgbClr val="FFFFFF"/>
      </a:lt1>
      <a:dk2>
        <a:srgbClr val="000000"/>
      </a:dk2>
      <a:lt2>
        <a:srgbClr val="969696"/>
      </a:lt2>
      <a:accent1>
        <a:srgbClr val="E5D58A"/>
      </a:accent1>
      <a:accent2>
        <a:srgbClr val="CCCC00"/>
      </a:accent2>
      <a:accent3>
        <a:srgbClr val="FFFFFF"/>
      </a:accent3>
      <a:accent4>
        <a:srgbClr val="2A2A00"/>
      </a:accent4>
      <a:accent5>
        <a:srgbClr val="F0E7C4"/>
      </a:accent5>
      <a:accent6>
        <a:srgbClr val="B9B900"/>
      </a:accent6>
      <a:hlink>
        <a:srgbClr val="999933"/>
      </a:hlink>
      <a:folHlink>
        <a:srgbClr val="666633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5D58A"/>
        </a:accent1>
        <a:accent2>
          <a:srgbClr val="CCCC00"/>
        </a:accent2>
        <a:accent3>
          <a:srgbClr val="FFFFFF"/>
        </a:accent3>
        <a:accent4>
          <a:srgbClr val="2A2A00"/>
        </a:accent4>
        <a:accent5>
          <a:srgbClr val="F0E7C4"/>
        </a:accent5>
        <a:accent6>
          <a:srgbClr val="B9B900"/>
        </a:accent6>
        <a:hlink>
          <a:srgbClr val="999933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8EA1C0"/>
        </a:lt1>
        <a:dk2>
          <a:srgbClr val="FFFFFF"/>
        </a:dk2>
        <a:lt2>
          <a:srgbClr val="5F5F5F"/>
        </a:lt2>
        <a:accent1>
          <a:srgbClr val="B6CDDE"/>
        </a:accent1>
        <a:accent2>
          <a:srgbClr val="8A7CA2"/>
        </a:accent2>
        <a:accent3>
          <a:srgbClr val="C6CDDC"/>
        </a:accent3>
        <a:accent4>
          <a:srgbClr val="000000"/>
        </a:accent4>
        <a:accent5>
          <a:srgbClr val="D7E3EC"/>
        </a:accent5>
        <a:accent6>
          <a:srgbClr val="7D7092"/>
        </a:accent6>
        <a:hlink>
          <a:srgbClr val="336699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AEAEA"/>
        </a:accent1>
        <a:accent2>
          <a:srgbClr val="969696"/>
        </a:accent2>
        <a:accent3>
          <a:srgbClr val="FFFFFF"/>
        </a:accent3>
        <a:accent4>
          <a:srgbClr val="2A2A00"/>
        </a:accent4>
        <a:accent5>
          <a:srgbClr val="F3F3F3"/>
        </a:accent5>
        <a:accent6>
          <a:srgbClr val="878787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Project status report</Template>
  <TotalTime>19</TotalTime>
  <Words>125</Words>
  <Application>Microsoft PowerPoint</Application>
  <PresentationFormat>On-screen Show (4:3)</PresentationFormat>
  <Paragraphs>34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Project status report</vt:lpstr>
      <vt:lpstr>IMDL Proposal</vt:lpstr>
      <vt:lpstr>Outline</vt:lpstr>
      <vt:lpstr>Introduction</vt:lpstr>
      <vt:lpstr>Integrated System</vt:lpstr>
      <vt:lpstr>Behavior</vt:lpstr>
      <vt:lpstr>Progress</vt:lpstr>
      <vt:lpstr>Slide 7</vt:lpstr>
    </vt:vector>
  </TitlesOfParts>
  <Manager/>
  <Company>UF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IMDL Proposal</dc:title>
  <dc:subject/>
  <dc:creator>John Kurien</dc:creator>
  <cp:keywords/>
  <dc:description/>
  <cp:lastModifiedBy>John Kurien</cp:lastModifiedBy>
  <cp:revision>3</cp:revision>
  <cp:lastPrinted>1601-01-01T00:00:00Z</cp:lastPrinted>
  <dcterms:created xsi:type="dcterms:W3CDTF">2009-01-29T14:00:14Z</dcterms:created>
  <dcterms:modified xsi:type="dcterms:W3CDTF">2009-02-26T16:13:32Z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TC062070741033</vt:lpwstr>
  </property>
</Properties>
</file>