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FF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66" autoAdjust="0"/>
    <p:restoredTop sz="94670" autoAdjust="0"/>
  </p:normalViewPr>
  <p:slideViewPr>
    <p:cSldViewPr>
      <p:cViewPr>
        <p:scale>
          <a:sx n="100" d="100"/>
          <a:sy n="100" d="100"/>
        </p:scale>
        <p:origin x="126" y="-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5F637A0-80FD-4940-825E-AE5112365FA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6A9126B-A6C7-49B6-88C3-CB4BF50DDCA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2362200" y="1143000"/>
            <a:ext cx="5638800" cy="24384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667000" y="3886200"/>
            <a:ext cx="5334000" cy="12858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166" name="Rectangle 9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67" name="Rectangle 9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68" name="Rectangle 9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8A34A07-1133-4834-855D-E094F07CC5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35BF-A2C0-4928-B90D-37A7F9F663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4DA77-74E9-4675-A909-1429568F6E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1371600"/>
            <a:ext cx="3048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3048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7C96C-7335-4F6D-A7F1-9FC69CD65A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A115B-2594-4E0C-92EB-2DB955AA9A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C8AA8-2A0E-4066-AC6D-889512194D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26199-DC67-4DCD-B08B-79A66E7FD2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868EF-58F4-45A4-8B39-B8FFB40A43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F99F9-E937-48D4-8F2D-AB969A6187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D3C80-3977-4643-8BBD-E18227FAE1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228600"/>
            <a:ext cx="16383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228600"/>
            <a:ext cx="47625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B7A95-0A59-4FFE-8719-6EA36BDFEE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286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7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0" y="1371600"/>
            <a:ext cx="6248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68" name="Rectangle 4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524000" y="6324600"/>
            <a:ext cx="137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6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324600"/>
            <a:ext cx="426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3246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E4B6FA19-3B08-478F-A919-FAF7E092AE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Verdana" pitchFamily="34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Verdana" pitchFamily="34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Final Presentation</a:t>
            </a:r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3886200"/>
            <a:ext cx="6019800" cy="2819400"/>
          </a:xfrm>
        </p:spPr>
        <p:txBody>
          <a:bodyPr/>
          <a:lstStyle/>
          <a:p>
            <a:r>
              <a:rPr lang="en-US" dirty="0" smtClean="0"/>
              <a:t>Tim </a:t>
            </a:r>
            <a:r>
              <a:rPr lang="en-US" dirty="0" err="1" smtClean="0"/>
              <a:t>TeBOT</a:t>
            </a:r>
            <a:endParaRPr lang="en-US" dirty="0"/>
          </a:p>
          <a:p>
            <a:r>
              <a:rPr lang="en-US" dirty="0" smtClean="0"/>
              <a:t>John </a:t>
            </a:r>
            <a:r>
              <a:rPr lang="en-US" dirty="0" smtClean="0"/>
              <a:t>Kurien</a:t>
            </a:r>
          </a:p>
          <a:p>
            <a:r>
              <a:rPr lang="en-US" dirty="0" smtClean="0"/>
              <a:t>4/14/09</a:t>
            </a:r>
          </a:p>
          <a:p>
            <a:r>
              <a:rPr lang="en-US" dirty="0" smtClean="0"/>
              <a:t>Instructors</a:t>
            </a:r>
            <a:r>
              <a:rPr lang="en-US" dirty="0" smtClean="0"/>
              <a:t>: A. Antonio Arroyo, Eric M Schwartz</a:t>
            </a:r>
          </a:p>
          <a:p>
            <a:r>
              <a:rPr lang="en-US" dirty="0" smtClean="0"/>
              <a:t>TAs: Thomas Vermeer, Mike </a:t>
            </a:r>
            <a:r>
              <a:rPr lang="en-US" dirty="0" err="1" smtClean="0"/>
              <a:t>Pridgen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Stadium</a:t>
            </a:r>
          </a:p>
          <a:p>
            <a:r>
              <a:rPr lang="en-US" dirty="0" smtClean="0"/>
              <a:t>Robot</a:t>
            </a:r>
            <a:endParaRPr lang="en-US" dirty="0" smtClean="0"/>
          </a:p>
          <a:p>
            <a:r>
              <a:rPr lang="en-US" dirty="0" smtClean="0"/>
              <a:t>Then </a:t>
            </a:r>
            <a:r>
              <a:rPr lang="en-US" dirty="0" smtClean="0"/>
              <a:t>L</a:t>
            </a:r>
            <a:r>
              <a:rPr lang="en-US" dirty="0" smtClean="0"/>
              <a:t>ast Night Happened…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Stadium</a:t>
            </a:r>
          </a:p>
          <a:p>
            <a:r>
              <a:rPr lang="en-US" dirty="0" smtClean="0"/>
              <a:t>Robot</a:t>
            </a:r>
            <a:endParaRPr lang="en-US" dirty="0" smtClean="0"/>
          </a:p>
          <a:p>
            <a:r>
              <a:rPr lang="en-US" dirty="0" smtClean="0"/>
              <a:t>And then last night happened…</a:t>
            </a:r>
            <a:endParaRPr lang="en-US" dirty="0" smtClean="0"/>
          </a:p>
          <a:p>
            <a:r>
              <a:rPr lang="en-US" dirty="0" smtClean="0"/>
              <a:t>Conclusion</a:t>
            </a:r>
          </a:p>
        </p:txBody>
      </p:sp>
      <p:pic>
        <p:nvPicPr>
          <p:cNvPr id="4" name="Picture 3" descr="IMG_09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5791200" y="990600"/>
            <a:ext cx="990600" cy="685800"/>
          </a:xfrm>
          <a:prstGeom prst="rect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4419600" y="3962400"/>
            <a:ext cx="762000" cy="609600"/>
          </a:xfrm>
          <a:prstGeom prst="ellips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143000" y="2514600"/>
            <a:ext cx="6172200" cy="3581400"/>
            <a:chOff x="1143000" y="2514600"/>
            <a:chExt cx="6172200" cy="3581400"/>
          </a:xfrm>
        </p:grpSpPr>
        <p:cxnSp>
          <p:nvCxnSpPr>
            <p:cNvPr id="10" name="Straight Connector 9"/>
            <p:cNvCxnSpPr/>
            <p:nvPr/>
          </p:nvCxnSpPr>
          <p:spPr bwMode="auto">
            <a:xfrm rot="10800000" flipV="1">
              <a:off x="1143000" y="2514600"/>
              <a:ext cx="3581400" cy="2514600"/>
            </a:xfrm>
            <a:prstGeom prst="line">
              <a:avLst/>
            </a:prstGeom>
            <a:solidFill>
              <a:schemeClr val="accent1"/>
            </a:solidFill>
            <a:ln w="5080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4724400" y="2514600"/>
              <a:ext cx="2590800" cy="228600"/>
            </a:xfrm>
            <a:prstGeom prst="line">
              <a:avLst/>
            </a:prstGeom>
            <a:solidFill>
              <a:schemeClr val="accent1"/>
            </a:solidFill>
            <a:ln w="3175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1143000" y="5029200"/>
              <a:ext cx="4343400" cy="1066800"/>
            </a:xfrm>
            <a:prstGeom prst="line">
              <a:avLst/>
            </a:prstGeom>
            <a:solidFill>
              <a:schemeClr val="accent1"/>
            </a:solidFill>
            <a:ln w="5080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5400000" flipH="1" flipV="1">
              <a:off x="4724400" y="3505200"/>
              <a:ext cx="3352800" cy="1828800"/>
            </a:xfrm>
            <a:prstGeom prst="line">
              <a:avLst/>
            </a:prstGeom>
            <a:solidFill>
              <a:schemeClr val="accent1"/>
            </a:solidFill>
            <a:ln w="5080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19" name="Oval 18"/>
          <p:cNvSpPr/>
          <p:nvPr/>
        </p:nvSpPr>
        <p:spPr bwMode="auto">
          <a:xfrm>
            <a:off x="381000" y="1828800"/>
            <a:ext cx="1143000" cy="838200"/>
          </a:xfrm>
          <a:prstGeom prst="ellips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2438400" y="1066800"/>
            <a:ext cx="1143000" cy="838200"/>
          </a:xfrm>
          <a:prstGeom prst="ellips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rot="5400000">
            <a:off x="5715000" y="1447800"/>
            <a:ext cx="2590800" cy="1676400"/>
          </a:xfrm>
          <a:prstGeom prst="line">
            <a:avLst/>
          </a:prstGeom>
          <a:solidFill>
            <a:schemeClr val="accent1"/>
          </a:solidFill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3" name="Rectangle 22"/>
          <p:cNvSpPr/>
          <p:nvPr/>
        </p:nvSpPr>
        <p:spPr>
          <a:xfrm rot="805204">
            <a:off x="990504" y="5729275"/>
            <a:ext cx="463622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OPEN END FOR HUMAN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0" y="1219200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LIGHTING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05400" y="533400"/>
            <a:ext cx="1755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JUMBOTRON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14699" y="533400"/>
            <a:ext cx="2129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SLICK SURFACE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00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F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9" grpId="0" animBg="1"/>
      <p:bldP spid="20" grpId="0" animBg="1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09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4673600" cy="3505200"/>
          </a:xfrm>
        </p:spPr>
      </p:pic>
      <p:pic>
        <p:nvPicPr>
          <p:cNvPr id="8" name="Picture 7" descr="IMG_09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457200"/>
            <a:ext cx="4140200" cy="3105150"/>
          </a:xfrm>
          <a:prstGeom prst="rect">
            <a:avLst/>
          </a:prstGeom>
        </p:spPr>
      </p:pic>
      <p:pic>
        <p:nvPicPr>
          <p:cNvPr id="7" name="Picture 6" descr="IMG_09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2857500"/>
            <a:ext cx="5334000" cy="400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6705600" cy="990600"/>
          </a:xfrm>
        </p:spPr>
        <p:txBody>
          <a:bodyPr/>
          <a:lstStyle/>
          <a:p>
            <a:r>
              <a:rPr lang="en-US" dirty="0" smtClean="0"/>
              <a:t>Then Last Night Happened…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CMU Cam </a:t>
            </a:r>
            <a:r>
              <a:rPr lang="en-US" dirty="0" smtClean="0"/>
              <a:t>will not receive any commands issued from either MCU or </a:t>
            </a:r>
            <a:r>
              <a:rPr lang="en-US" dirty="0" err="1" smtClean="0"/>
              <a:t>Hyperterminal</a:t>
            </a:r>
            <a:endParaRPr lang="en-US" dirty="0" smtClean="0"/>
          </a:p>
          <a:p>
            <a:r>
              <a:rPr lang="en-US" dirty="0" smtClean="0"/>
              <a:t>Cannot track ball anymore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ct status report">
  <a:themeElements>
    <a:clrScheme name="Default Design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 status report</Template>
  <TotalTime>71</TotalTime>
  <Words>72</Words>
  <Application>Microsoft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Project status report</vt:lpstr>
      <vt:lpstr>Final Presentation</vt:lpstr>
      <vt:lpstr>Outline</vt:lpstr>
      <vt:lpstr>Stadium</vt:lpstr>
      <vt:lpstr>Slide 4</vt:lpstr>
      <vt:lpstr>Then Last Night Happened…</vt:lpstr>
      <vt:lpstr>Slide 6</vt:lpstr>
    </vt:vector>
  </TitlesOfParts>
  <Manager/>
  <Company>UF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IMDL Proposal</dc:title>
  <dc:subject/>
  <dc:creator>John Kurien</dc:creator>
  <cp:keywords/>
  <dc:description/>
  <cp:lastModifiedBy>John Kurien</cp:lastModifiedBy>
  <cp:revision>22</cp:revision>
  <cp:lastPrinted>1601-01-01T00:00:00Z</cp:lastPrinted>
  <dcterms:created xsi:type="dcterms:W3CDTF">2009-01-29T14:00:14Z</dcterms:created>
  <dcterms:modified xsi:type="dcterms:W3CDTF">2009-04-14T07:35:33Z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TC062070741033</vt:lpwstr>
  </property>
</Properties>
</file>